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68" autoAdjust="0"/>
  </p:normalViewPr>
  <p:slideViewPr>
    <p:cSldViewPr>
      <p:cViewPr varScale="1">
        <p:scale>
          <a:sx n="103" d="100"/>
          <a:sy n="103" d="100"/>
        </p:scale>
        <p:origin x="-113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23.9.2024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276605"/>
            <a:ext cx="9433048" cy="6504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587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72615" y="620688"/>
            <a:ext cx="11089232" cy="5122271"/>
          </a:xfrm>
        </p:spPr>
      </p:pic>
    </p:spTree>
    <p:extLst>
      <p:ext uri="{BB962C8B-B14F-4D97-AF65-F5344CB8AC3E}">
        <p14:creationId xmlns:p14="http://schemas.microsoft.com/office/powerpoint/2010/main" val="2107801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8136903" cy="6102677"/>
          </a:xfrm>
        </p:spPr>
      </p:pic>
    </p:spTree>
    <p:extLst>
      <p:ext uri="{BB962C8B-B14F-4D97-AF65-F5344CB8AC3E}">
        <p14:creationId xmlns:p14="http://schemas.microsoft.com/office/powerpoint/2010/main" val="90195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352927" cy="6264695"/>
          </a:xfrm>
        </p:spPr>
      </p:pic>
    </p:spTree>
    <p:extLst>
      <p:ext uri="{BB962C8B-B14F-4D97-AF65-F5344CB8AC3E}">
        <p14:creationId xmlns:p14="http://schemas.microsoft.com/office/powerpoint/2010/main" val="1877890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8112901" cy="6084676"/>
          </a:xfrm>
        </p:spPr>
      </p:pic>
    </p:spTree>
    <p:extLst>
      <p:ext uri="{BB962C8B-B14F-4D97-AF65-F5344CB8AC3E}">
        <p14:creationId xmlns:p14="http://schemas.microsoft.com/office/powerpoint/2010/main" val="29277967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0608" y="692696"/>
            <a:ext cx="10978601" cy="5071169"/>
          </a:xfrm>
        </p:spPr>
      </p:pic>
    </p:spTree>
    <p:extLst>
      <p:ext uri="{BB962C8B-B14F-4D97-AF65-F5344CB8AC3E}">
        <p14:creationId xmlns:p14="http://schemas.microsoft.com/office/powerpoint/2010/main" val="6393724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32656"/>
            <a:ext cx="3888432" cy="6120679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332656"/>
            <a:ext cx="4038600" cy="6120680"/>
          </a:xfrm>
        </p:spPr>
      </p:pic>
    </p:spTree>
    <p:extLst>
      <p:ext uri="{BB962C8B-B14F-4D97-AF65-F5344CB8AC3E}">
        <p14:creationId xmlns:p14="http://schemas.microsoft.com/office/powerpoint/2010/main" val="30690757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8064896" cy="6048672"/>
          </a:xfrm>
        </p:spPr>
      </p:pic>
    </p:spTree>
    <p:extLst>
      <p:ext uri="{BB962C8B-B14F-4D97-AF65-F5344CB8AC3E}">
        <p14:creationId xmlns:p14="http://schemas.microsoft.com/office/powerpoint/2010/main" val="40843421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548680"/>
            <a:ext cx="7920879" cy="5940659"/>
          </a:xfrm>
        </p:spPr>
      </p:pic>
    </p:spTree>
    <p:extLst>
      <p:ext uri="{BB962C8B-B14F-4D97-AF65-F5344CB8AC3E}">
        <p14:creationId xmlns:p14="http://schemas.microsoft.com/office/powerpoint/2010/main" val="39225813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4624" y="736953"/>
            <a:ext cx="11233248" cy="5188793"/>
          </a:xfrm>
        </p:spPr>
      </p:pic>
    </p:spTree>
    <p:extLst>
      <p:ext uri="{BB962C8B-B14F-4D97-AF65-F5344CB8AC3E}">
        <p14:creationId xmlns:p14="http://schemas.microsoft.com/office/powerpoint/2010/main" val="3729310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78" y="548681"/>
            <a:ext cx="3950222" cy="5787464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548680"/>
            <a:ext cx="3987310" cy="5820470"/>
          </a:xfrm>
        </p:spPr>
      </p:pic>
    </p:spTree>
    <p:extLst>
      <p:ext uri="{BB962C8B-B14F-4D97-AF65-F5344CB8AC3E}">
        <p14:creationId xmlns:p14="http://schemas.microsoft.com/office/powerpoint/2010/main" val="3056513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8650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00470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0</Words>
  <Application>Microsoft Office PowerPoint</Application>
  <PresentationFormat>Předvádění na obrazovce (4:3)</PresentationFormat>
  <Paragraphs>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 Tomas</dc:creator>
  <cp:lastModifiedBy>NB Tomas</cp:lastModifiedBy>
  <cp:revision>4</cp:revision>
  <dcterms:created xsi:type="dcterms:W3CDTF">2024-09-23T08:27:56Z</dcterms:created>
  <dcterms:modified xsi:type="dcterms:W3CDTF">2024-09-23T08:58:08Z</dcterms:modified>
</cp:coreProperties>
</file>